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38" autoAdjust="0"/>
  </p:normalViewPr>
  <p:slideViewPr>
    <p:cSldViewPr>
      <p:cViewPr varScale="1">
        <p:scale>
          <a:sx n="48" d="100"/>
          <a:sy n="48" d="100"/>
        </p:scale>
        <p:origin x="-11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C63AC9-393E-41B3-A981-E049DBFF3E66}" type="datetimeFigureOut">
              <a:rPr lang="it-IT" smtClean="0"/>
              <a:pPr/>
              <a:t>30/03/2011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9B80AD-B780-4682-A60E-63DE3351DCC5}"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Tito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it-IT" smtClean="0"/>
              <a:t>Fare clic per modificare lo stile del titolo</a:t>
            </a:r>
            <a:endParaRPr kumimoji="0" lang="en-US"/>
          </a:p>
        </p:txBody>
      </p:sp>
      <p:cxnSp>
        <p:nvCxnSpPr>
          <p:cNvPr id="8" name="Connettore 1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egnaposto data 14"/>
          <p:cNvSpPr>
            <a:spLocks noGrp="1"/>
          </p:cNvSpPr>
          <p:nvPr>
            <p:ph type="dt" sz="half" idx="10"/>
          </p:nvPr>
        </p:nvSpPr>
        <p:spPr/>
        <p:txBody>
          <a:bodyPr/>
          <a:lstStyle/>
          <a:p>
            <a:fld id="{F527A11A-FB4C-4946-A73C-A7ABC93D7272}" type="datetimeFigureOut">
              <a:rPr lang="it-IT" smtClean="0"/>
              <a:pPr/>
              <a:t>30/03/2011</a:t>
            </a:fld>
            <a:endParaRPr lang="it-IT"/>
          </a:p>
        </p:txBody>
      </p:sp>
      <p:sp>
        <p:nvSpPr>
          <p:cNvPr id="16" name="Segnaposto numero diapositiva 15"/>
          <p:cNvSpPr>
            <a:spLocks noGrp="1"/>
          </p:cNvSpPr>
          <p:nvPr>
            <p:ph type="sldNum" sz="quarter" idx="11"/>
          </p:nvPr>
        </p:nvSpPr>
        <p:spPr/>
        <p:txBody>
          <a:bodyPr/>
          <a:lstStyle/>
          <a:p>
            <a:fld id="{97B2208D-D215-4758-8E06-9F7FF55843A8}" type="slidenum">
              <a:rPr lang="it-IT" smtClean="0"/>
              <a:pPr/>
              <a:t>‹N›</a:t>
            </a:fld>
            <a:endParaRPr lang="it-IT"/>
          </a:p>
        </p:txBody>
      </p:sp>
      <p:sp>
        <p:nvSpPr>
          <p:cNvPr id="17" name="Segnaposto piè di pagina 16"/>
          <p:cNvSpPr>
            <a:spLocks noGrp="1"/>
          </p:cNvSpPr>
          <p:nvPr>
            <p:ph type="ftr" sz="quarter" idx="12"/>
          </p:nvPr>
        </p:nvSpPr>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527A11A-FB4C-4946-A73C-A7ABC93D7272}" type="datetimeFigureOut">
              <a:rPr lang="it-IT" smtClean="0"/>
              <a:pPr/>
              <a:t>30/03/2011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B2208D-D215-4758-8E06-9F7FF55843A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527A11A-FB4C-4946-A73C-A7ABC93D7272}" type="datetimeFigureOut">
              <a:rPr lang="it-IT" smtClean="0"/>
              <a:pPr/>
              <a:t>30/03/2011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B2208D-D215-4758-8E06-9F7FF55843A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4" name="Segnaposto data 13"/>
          <p:cNvSpPr>
            <a:spLocks noGrp="1"/>
          </p:cNvSpPr>
          <p:nvPr>
            <p:ph type="dt" sz="half" idx="14"/>
          </p:nvPr>
        </p:nvSpPr>
        <p:spPr/>
        <p:txBody>
          <a:bodyPr/>
          <a:lstStyle/>
          <a:p>
            <a:fld id="{F527A11A-FB4C-4946-A73C-A7ABC93D7272}" type="datetimeFigureOut">
              <a:rPr lang="it-IT" smtClean="0"/>
              <a:pPr/>
              <a:t>30/03/2011</a:t>
            </a:fld>
            <a:endParaRPr lang="it-IT"/>
          </a:p>
        </p:txBody>
      </p:sp>
      <p:sp>
        <p:nvSpPr>
          <p:cNvPr id="15" name="Segnaposto numero diapositiva 14"/>
          <p:cNvSpPr>
            <a:spLocks noGrp="1"/>
          </p:cNvSpPr>
          <p:nvPr>
            <p:ph type="sldNum" sz="quarter" idx="15"/>
          </p:nvPr>
        </p:nvSpPr>
        <p:spPr/>
        <p:txBody>
          <a:bodyPr/>
          <a:lstStyle>
            <a:lvl1pPr algn="ctr">
              <a:defRPr/>
            </a:lvl1pPr>
          </a:lstStyle>
          <a:p>
            <a:fld id="{97B2208D-D215-4758-8E06-9F7FF55843A8}" type="slidenum">
              <a:rPr lang="it-IT" smtClean="0"/>
              <a:pPr/>
              <a:t>‹N›</a:t>
            </a:fld>
            <a:endParaRPr lang="it-IT"/>
          </a:p>
        </p:txBody>
      </p:sp>
      <p:sp>
        <p:nvSpPr>
          <p:cNvPr id="16" name="Segnaposto piè di pagina 15"/>
          <p:cNvSpPr>
            <a:spLocks noGrp="1"/>
          </p:cNvSpPr>
          <p:nvPr>
            <p:ph type="ftr" sz="quarter" idx="16"/>
          </p:nvPr>
        </p:nvSpPr>
        <p:spPr/>
        <p:txBody>
          <a:bodyPr/>
          <a:lstStyle/>
          <a:p>
            <a:endParaRPr lang="it-IT"/>
          </a:p>
        </p:txBody>
      </p:sp>
      <p:sp>
        <p:nvSpPr>
          <p:cNvPr id="17" name="Titolo 16"/>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F527A11A-FB4C-4946-A73C-A7ABC93D7272}" type="datetimeFigureOut">
              <a:rPr lang="it-IT" smtClean="0"/>
              <a:pPr/>
              <a:t>30/03/2011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B2208D-D215-4758-8E06-9F7FF55843A8}" type="slidenum">
              <a:rPr lang="it-IT" smtClean="0"/>
              <a:pPr/>
              <a:t>‹N›</a:t>
            </a:fld>
            <a:endParaRPr lang="it-IT"/>
          </a:p>
        </p:txBody>
      </p: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cxnSp>
        <p:nvCxnSpPr>
          <p:cNvPr id="7" name="Connettore 1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fld id="{F527A11A-FB4C-4946-A73C-A7ABC93D7272}" type="datetimeFigureOut">
              <a:rPr lang="it-IT" smtClean="0"/>
              <a:pPr/>
              <a:t>30/03/2011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B2208D-D215-4758-8E06-9F7FF55843A8}" type="slidenum">
              <a:rPr lang="it-IT" smtClean="0"/>
              <a:pPr/>
              <a:t>‹N›</a:t>
            </a:fld>
            <a:endParaRPr lang="it-IT"/>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11" name="Segnaposto contenuto 10"/>
          <p:cNvSpPr>
            <a:spLocks noGrp="1"/>
          </p:cNvSpPr>
          <p:nvPr>
            <p:ph sz="half" idx="1"/>
          </p:nvPr>
        </p:nvSpPr>
        <p:spPr>
          <a:xfrm>
            <a:off x="457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9" name="Segnaposto numero diapositiva 8"/>
          <p:cNvSpPr>
            <a:spLocks noGrp="1"/>
          </p:cNvSpPr>
          <p:nvPr>
            <p:ph type="sldNum" sz="quarter" idx="12"/>
          </p:nvPr>
        </p:nvSpPr>
        <p:spPr/>
        <p:txBody>
          <a:bodyPr/>
          <a:lstStyle/>
          <a:p>
            <a:fld id="{97B2208D-D215-4758-8E06-9F7FF55843A8}" type="slidenum">
              <a:rPr lang="it-IT" smtClean="0"/>
              <a:pPr/>
              <a:t>‹N›</a:t>
            </a:fld>
            <a:endParaRPr lang="it-IT"/>
          </a:p>
        </p:txBody>
      </p:sp>
      <p:sp>
        <p:nvSpPr>
          <p:cNvPr id="8" name="Segnaposto piè di pagina 7"/>
          <p:cNvSpPr>
            <a:spLocks noGrp="1"/>
          </p:cNvSpPr>
          <p:nvPr>
            <p:ph type="ftr" sz="quarter" idx="11"/>
          </p:nvPr>
        </p:nvSpPr>
        <p:spPr/>
        <p:txBody>
          <a:bodyPr/>
          <a:lstStyle/>
          <a:p>
            <a:endParaRPr lang="it-IT"/>
          </a:p>
        </p:txBody>
      </p:sp>
      <p:sp>
        <p:nvSpPr>
          <p:cNvPr id="7" name="Segnaposto data 6"/>
          <p:cNvSpPr>
            <a:spLocks noGrp="1"/>
          </p:cNvSpPr>
          <p:nvPr>
            <p:ph type="dt" sz="half" idx="10"/>
          </p:nvPr>
        </p:nvSpPr>
        <p:spPr/>
        <p:txBody>
          <a:bodyPr/>
          <a:lstStyle/>
          <a:p>
            <a:fld id="{F527A11A-FB4C-4946-A73C-A7ABC93D7272}" type="datetimeFigureOut">
              <a:rPr lang="it-IT" smtClean="0"/>
              <a:pPr/>
              <a:t>30/03/2011</a:t>
            </a:fld>
            <a:endParaRPr lang="it-IT"/>
          </a:p>
        </p:txBody>
      </p: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4" name="Segnaposto contenuto 33"/>
          <p:cNvSpPr>
            <a:spLocks noGrp="1"/>
          </p:cNvSpPr>
          <p:nvPr>
            <p:ph sz="quarter" idx="4"/>
          </p:nvPr>
        </p:nvSpPr>
        <p:spPr>
          <a:xfrm>
            <a:off x="4649788"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 name="Titolo 1"/>
          <p:cNvSpPr>
            <a:spLocks noGrp="1"/>
          </p:cNvSpPr>
          <p:nvPr>
            <p:ph type="title"/>
          </p:nvPr>
        </p:nvSpPr>
        <p:spPr>
          <a:xfrm>
            <a:off x="457200" y="155448"/>
            <a:ext cx="8229600" cy="1143000"/>
          </a:xfrm>
        </p:spPr>
        <p:txBody>
          <a:bodyPr anchor="b" anchorCtr="0"/>
          <a:lstStyle>
            <a:lvl1pPr>
              <a:defRPr/>
            </a:lvl1pPr>
          </a:lstStyle>
          <a:p>
            <a:r>
              <a:rPr kumimoji="0" lang="it-IT" smtClean="0"/>
              <a:t>Fare clic per modificare lo stile del titolo</a:t>
            </a:r>
            <a:endParaRPr kumimoji="0"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cxnSp>
        <p:nvCxnSpPr>
          <p:cNvPr id="10" name="Connettore 1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F527A11A-FB4C-4946-A73C-A7ABC93D7272}" type="datetimeFigureOut">
              <a:rPr lang="it-IT" smtClean="0"/>
              <a:pPr/>
              <a:t>30/03/2011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7B2208D-D215-4758-8E06-9F7FF55843A8}" type="slidenum">
              <a:rPr lang="it-IT" smtClean="0"/>
              <a:pPr/>
              <a:t>‹N›</a:t>
            </a:fld>
            <a:endParaRPr lang="it-IT"/>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527A11A-FB4C-4946-A73C-A7ABC93D7272}" type="datetimeFigureOut">
              <a:rPr lang="it-IT" smtClean="0"/>
              <a:pPr/>
              <a:t>30/03/2011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7B2208D-D215-4758-8E06-9F7FF55843A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 name="Segnaposto tes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8" name="Segnaposto data 7"/>
          <p:cNvSpPr>
            <a:spLocks noGrp="1"/>
          </p:cNvSpPr>
          <p:nvPr>
            <p:ph type="dt" sz="half" idx="14"/>
          </p:nvPr>
        </p:nvSpPr>
        <p:spPr/>
        <p:txBody>
          <a:bodyPr/>
          <a:lstStyle/>
          <a:p>
            <a:fld id="{F527A11A-FB4C-4946-A73C-A7ABC93D7272}" type="datetimeFigureOut">
              <a:rPr lang="it-IT" smtClean="0"/>
              <a:pPr/>
              <a:t>30/03/2011</a:t>
            </a:fld>
            <a:endParaRPr lang="it-IT"/>
          </a:p>
        </p:txBody>
      </p:sp>
      <p:sp>
        <p:nvSpPr>
          <p:cNvPr id="9" name="Segnaposto numero diapositiva 8"/>
          <p:cNvSpPr>
            <a:spLocks noGrp="1"/>
          </p:cNvSpPr>
          <p:nvPr>
            <p:ph type="sldNum" sz="quarter" idx="15"/>
          </p:nvPr>
        </p:nvSpPr>
        <p:spPr/>
        <p:txBody>
          <a:bodyPr/>
          <a:lstStyle/>
          <a:p>
            <a:fld id="{97B2208D-D215-4758-8E06-9F7FF55843A8}" type="slidenum">
              <a:rPr lang="it-IT" smtClean="0"/>
              <a:pPr/>
              <a:t>‹N›</a:t>
            </a:fld>
            <a:endParaRPr lang="it-IT"/>
          </a:p>
        </p:txBody>
      </p:sp>
      <p:sp>
        <p:nvSpPr>
          <p:cNvPr id="10" name="Segnaposto piè di pagina 9"/>
          <p:cNvSpPr>
            <a:spLocks noGrp="1"/>
          </p:cNvSpPr>
          <p:nvPr>
            <p:ph type="ftr" sz="quarter" idx="16"/>
          </p:nvPr>
        </p:nvSpPr>
        <p:spPr/>
        <p:txBody>
          <a:bodyPr/>
          <a:lstStyle/>
          <a:p>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it-IT" smtClean="0"/>
              <a:t>Fare clic sull'icona per inserire un'immagine</a:t>
            </a:r>
            <a:endParaRPr kumimoji="0" lang="en-US"/>
          </a:p>
        </p:txBody>
      </p:sp>
      <p:sp>
        <p:nvSpPr>
          <p:cNvPr id="4" name="Segnaposto tes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8" name="Segnaposto data 7"/>
          <p:cNvSpPr>
            <a:spLocks noGrp="1"/>
          </p:cNvSpPr>
          <p:nvPr>
            <p:ph type="dt" sz="half" idx="10"/>
          </p:nvPr>
        </p:nvSpPr>
        <p:spPr/>
        <p:txBody>
          <a:bodyPr/>
          <a:lstStyle/>
          <a:p>
            <a:fld id="{F527A11A-FB4C-4946-A73C-A7ABC93D7272}" type="datetimeFigureOut">
              <a:rPr lang="it-IT" smtClean="0"/>
              <a:pPr/>
              <a:t>30/03/2011</a:t>
            </a:fld>
            <a:endParaRPr lang="it-IT"/>
          </a:p>
        </p:txBody>
      </p:sp>
      <p:sp>
        <p:nvSpPr>
          <p:cNvPr id="9" name="Segnaposto numero diapositiva 8"/>
          <p:cNvSpPr>
            <a:spLocks noGrp="1"/>
          </p:cNvSpPr>
          <p:nvPr>
            <p:ph type="sldNum" sz="quarter" idx="11"/>
          </p:nvPr>
        </p:nvSpPr>
        <p:spPr/>
        <p:txBody>
          <a:bodyPr/>
          <a:lstStyle/>
          <a:p>
            <a:fld id="{97B2208D-D215-4758-8E06-9F7FF55843A8}" type="slidenum">
              <a:rPr lang="it-IT" smtClean="0"/>
              <a:pPr/>
              <a:t>‹N›</a:t>
            </a:fld>
            <a:endParaRPr lang="it-IT"/>
          </a:p>
        </p:txBody>
      </p:sp>
      <p:sp>
        <p:nvSpPr>
          <p:cNvPr id="10" name="Segnaposto piè di pagina 9"/>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527A11A-FB4C-4946-A73C-A7ABC93D7272}" type="datetimeFigureOut">
              <a:rPr lang="it-IT" smtClean="0"/>
              <a:pPr/>
              <a:t>30/03/2011</a:t>
            </a:fld>
            <a:endParaRPr lang="it-IT"/>
          </a:p>
        </p:txBody>
      </p:sp>
      <p:sp>
        <p:nvSpPr>
          <p:cNvPr id="10" name="Segnaposto piè di pagin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it-IT"/>
          </a:p>
        </p:txBody>
      </p:sp>
      <p:sp>
        <p:nvSpPr>
          <p:cNvPr id="22" name="Segnaposto numero diapos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7B2208D-D215-4758-8E06-9F7FF55843A8}" type="slidenum">
              <a:rPr lang="it-IT" smtClean="0"/>
              <a:pPr/>
              <a:t>‹N›</a:t>
            </a:fld>
            <a:endParaRPr lang="it-IT"/>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it-IT" smtClean="0"/>
              <a:t>Fare clic per modificare lo stile del titolo</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3717032"/>
            <a:ext cx="8305800" cy="1143000"/>
          </a:xfrm>
        </p:spPr>
        <p:txBody>
          <a:bodyPr/>
          <a:lstStyle/>
          <a:p>
            <a:endParaRPr lang="it-IT" dirty="0"/>
          </a:p>
        </p:txBody>
      </p:sp>
      <p:sp>
        <p:nvSpPr>
          <p:cNvPr id="2" name="Titolo 1"/>
          <p:cNvSpPr>
            <a:spLocks noGrp="1"/>
          </p:cNvSpPr>
          <p:nvPr>
            <p:ph type="ctrTitle"/>
          </p:nvPr>
        </p:nvSpPr>
        <p:spPr/>
        <p:txBody>
          <a:bodyPr/>
          <a:lstStyle/>
          <a:p>
            <a:r>
              <a:rPr lang="it-IT" sz="8000" dirty="0" smtClean="0"/>
              <a:t>Goffredo Mameli</a:t>
            </a:r>
            <a:endParaRPr lang="it-IT" sz="80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6629400" y="0"/>
            <a:ext cx="2057400" cy="404664"/>
          </a:xfrm>
        </p:spPr>
        <p:txBody>
          <a:bodyPr>
            <a:normAutofit fontScale="90000"/>
          </a:bodyPr>
          <a:lstStyle/>
          <a:p>
            <a:endParaRPr lang="it-IT" dirty="0"/>
          </a:p>
        </p:txBody>
      </p:sp>
      <p:pic>
        <p:nvPicPr>
          <p:cNvPr id="5" name="Segnaposto immagine 4" descr="Induno_Domenico_Goffredo_Mameli.jpg"/>
          <p:cNvPicPr>
            <a:picLocks noGrp="1" noChangeAspect="1"/>
          </p:cNvPicPr>
          <p:nvPr>
            <p:ph type="pic" idx="1"/>
          </p:nvPr>
        </p:nvPicPr>
        <p:blipFill>
          <a:blip r:embed="rId2" cstate="print"/>
          <a:srcRect t="12922" b="12922"/>
          <a:stretch>
            <a:fillRect/>
          </a:stretch>
        </p:blipFill>
        <p:spPr>
          <a:xfrm>
            <a:off x="457200" y="457200"/>
            <a:ext cx="5475925" cy="5060032"/>
          </a:xfrm>
        </p:spPr>
      </p:pic>
      <p:sp>
        <p:nvSpPr>
          <p:cNvPr id="4" name="Segnaposto testo 3"/>
          <p:cNvSpPr>
            <a:spLocks noGrp="1"/>
          </p:cNvSpPr>
          <p:nvPr>
            <p:ph type="body" sz="half" idx="2"/>
          </p:nvPr>
        </p:nvSpPr>
        <p:spPr>
          <a:xfrm>
            <a:off x="6012160" y="764704"/>
            <a:ext cx="2674640" cy="5255096"/>
          </a:xfrm>
        </p:spPr>
        <p:txBody>
          <a:bodyPr>
            <a:normAutofit/>
          </a:bodyPr>
          <a:lstStyle/>
          <a:p>
            <a:r>
              <a:rPr lang="it-IT" sz="2400" dirty="0" smtClean="0"/>
              <a:t>Goffredo Mameli è stato un poeta, patriota e scrittore; annoverato tra le figure più famose del Risorgimento italiano.</a:t>
            </a:r>
            <a:endParaRPr lang="it-IT" sz="2400"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629400" y="0"/>
            <a:ext cx="2057400" cy="260648"/>
          </a:xfrm>
        </p:spPr>
        <p:txBody>
          <a:bodyPr>
            <a:normAutofit fontScale="90000"/>
          </a:bodyPr>
          <a:lstStyle/>
          <a:p>
            <a:endParaRPr lang="it-IT" dirty="0"/>
          </a:p>
        </p:txBody>
      </p:sp>
      <p:pic>
        <p:nvPicPr>
          <p:cNvPr id="5" name="Segnaposto immagine 4" descr="400x3001300294786018Goffredo_Mameli.jpg"/>
          <p:cNvPicPr>
            <a:picLocks noGrp="1" noChangeAspect="1"/>
          </p:cNvPicPr>
          <p:nvPr>
            <p:ph type="pic" idx="1"/>
          </p:nvPr>
        </p:nvPicPr>
        <p:blipFill>
          <a:blip r:embed="rId2" cstate="print"/>
          <a:srcRect l="9418" r="9418"/>
          <a:stretch>
            <a:fillRect/>
          </a:stretch>
        </p:blipFill>
        <p:spPr>
          <a:xfrm>
            <a:off x="3851920" y="476672"/>
            <a:ext cx="4363591" cy="4032179"/>
          </a:xfrm>
        </p:spPr>
      </p:pic>
      <p:sp>
        <p:nvSpPr>
          <p:cNvPr id="4" name="Segnaposto testo 3"/>
          <p:cNvSpPr>
            <a:spLocks noGrp="1"/>
          </p:cNvSpPr>
          <p:nvPr>
            <p:ph type="body" sz="half" idx="2"/>
          </p:nvPr>
        </p:nvSpPr>
        <p:spPr>
          <a:xfrm>
            <a:off x="899592" y="692696"/>
            <a:ext cx="2232248" cy="4391000"/>
          </a:xfrm>
        </p:spPr>
        <p:txBody>
          <a:bodyPr>
            <a:noAutofit/>
          </a:bodyPr>
          <a:lstStyle/>
          <a:p>
            <a:r>
              <a:rPr lang="it-IT" sz="2400" dirty="0" smtClean="0"/>
              <a:t>Fu autore, all’età di 20 anni, delle parole del Canto </a:t>
            </a:r>
            <a:r>
              <a:rPr lang="it-IT" sz="2400" dirty="0" smtClean="0"/>
              <a:t>degli Italiani</a:t>
            </a:r>
            <a:r>
              <a:rPr lang="it-IT" sz="2400" dirty="0" smtClean="0"/>
              <a:t>, più noto come Inno di Mameli.</a:t>
            </a:r>
            <a:endParaRPr lang="it-IT" sz="2400" dirty="0"/>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629400" y="0"/>
            <a:ext cx="2057400" cy="332656"/>
          </a:xfrm>
        </p:spPr>
        <p:txBody>
          <a:bodyPr>
            <a:normAutofit fontScale="90000"/>
          </a:bodyPr>
          <a:lstStyle/>
          <a:p>
            <a:endParaRPr lang="it-IT" dirty="0"/>
          </a:p>
        </p:txBody>
      </p:sp>
      <p:pic>
        <p:nvPicPr>
          <p:cNvPr id="5" name="Segnaposto immagine 4" descr="369px-Italy-Emblem_svg.png"/>
          <p:cNvPicPr>
            <a:picLocks noGrp="1" noChangeAspect="1"/>
          </p:cNvPicPr>
          <p:nvPr>
            <p:ph type="pic" idx="1"/>
          </p:nvPr>
        </p:nvPicPr>
        <p:blipFill>
          <a:blip r:embed="rId2" cstate="print"/>
          <a:srcRect t="9504" b="9504"/>
          <a:stretch>
            <a:fillRect/>
          </a:stretch>
        </p:blipFill>
        <p:spPr>
          <a:xfrm>
            <a:off x="3995936" y="1124744"/>
            <a:ext cx="3859535" cy="3566406"/>
          </a:xfrm>
        </p:spPr>
      </p:pic>
      <p:sp>
        <p:nvSpPr>
          <p:cNvPr id="4" name="Segnaposto testo 3"/>
          <p:cNvSpPr>
            <a:spLocks noGrp="1"/>
          </p:cNvSpPr>
          <p:nvPr>
            <p:ph type="body" sz="half" idx="2"/>
          </p:nvPr>
        </p:nvSpPr>
        <p:spPr>
          <a:xfrm>
            <a:off x="683568" y="1700808"/>
            <a:ext cx="3024336" cy="4419600"/>
          </a:xfrm>
        </p:spPr>
        <p:txBody>
          <a:bodyPr>
            <a:normAutofit/>
          </a:bodyPr>
          <a:lstStyle/>
          <a:p>
            <a:r>
              <a:rPr lang="it-IT" sz="2400" dirty="0" smtClean="0"/>
              <a:t>Oggi il Canto degl’Italiani è adottato come inno nazionale della Repubblica Italiana.</a:t>
            </a:r>
            <a:endParaRPr lang="it-IT" sz="2400" dirty="0"/>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629400" y="0"/>
            <a:ext cx="2057400" cy="260648"/>
          </a:xfrm>
        </p:spPr>
        <p:txBody>
          <a:bodyPr>
            <a:normAutofit fontScale="90000"/>
          </a:bodyPr>
          <a:lstStyle/>
          <a:p>
            <a:endParaRPr lang="it-IT" dirty="0"/>
          </a:p>
        </p:txBody>
      </p:sp>
      <p:pic>
        <p:nvPicPr>
          <p:cNvPr id="5" name="Segnaposto immagine 4" descr="tricolore.jpg"/>
          <p:cNvPicPr>
            <a:picLocks noGrp="1" noChangeAspect="1"/>
          </p:cNvPicPr>
          <p:nvPr>
            <p:ph type="pic" idx="1"/>
          </p:nvPr>
        </p:nvPicPr>
        <p:blipFill>
          <a:blip r:embed="rId2" cstate="print"/>
          <a:stretch>
            <a:fillRect/>
          </a:stretch>
        </p:blipFill>
        <p:spPr>
          <a:xfrm>
            <a:off x="395536" y="980728"/>
            <a:ext cx="5299000" cy="4521165"/>
          </a:xfrm>
        </p:spPr>
      </p:pic>
      <p:sp>
        <p:nvSpPr>
          <p:cNvPr id="4" name="Segnaposto testo 3"/>
          <p:cNvSpPr>
            <a:spLocks noGrp="1"/>
          </p:cNvSpPr>
          <p:nvPr>
            <p:ph type="body" sz="half" idx="2"/>
          </p:nvPr>
        </p:nvSpPr>
        <p:spPr>
          <a:xfrm>
            <a:off x="5724128" y="404664"/>
            <a:ext cx="3096344" cy="5760640"/>
          </a:xfrm>
        </p:spPr>
        <p:txBody>
          <a:bodyPr>
            <a:noAutofit/>
          </a:bodyPr>
          <a:lstStyle/>
          <a:p>
            <a:r>
              <a:rPr lang="it-IT" sz="2400" dirty="0" smtClean="0"/>
              <a:t>Mameli venne presto conquistato dallo spirito patriottico e, durante i pochi anni della sua giovinezza, riuscì a far parte attiva di alcune memorabili gesta, come ad esempio l’esposizione del tricolore per festeggiare la cacciata degli Austriaci del 1846.</a:t>
            </a:r>
            <a:endParaRPr lang="it-IT" sz="2400" dirty="0"/>
          </a:p>
        </p:txBody>
      </p:sp>
    </p:spTree>
  </p:cSld>
  <p:clrMapOvr>
    <a:masterClrMapping/>
  </p:clrMapOvr>
  <p:transition spd="slow">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629400" y="0"/>
            <a:ext cx="2057400" cy="260648"/>
          </a:xfrm>
        </p:spPr>
        <p:txBody>
          <a:bodyPr>
            <a:normAutofit fontScale="90000"/>
          </a:bodyPr>
          <a:lstStyle/>
          <a:p>
            <a:endParaRPr lang="it-IT" dirty="0"/>
          </a:p>
        </p:txBody>
      </p:sp>
      <p:pic>
        <p:nvPicPr>
          <p:cNvPr id="5" name="Segnaposto immagine 4" descr="Le_cinque_giornate_di_Milano.jpg"/>
          <p:cNvPicPr>
            <a:picLocks noGrp="1" noChangeAspect="1"/>
          </p:cNvPicPr>
          <p:nvPr>
            <p:ph type="pic" idx="1"/>
          </p:nvPr>
        </p:nvPicPr>
        <p:blipFill>
          <a:blip r:embed="rId2" cstate="print"/>
          <a:srcRect l="9418" r="9418"/>
          <a:stretch>
            <a:fillRect/>
          </a:stretch>
        </p:blipFill>
        <p:spPr>
          <a:xfrm>
            <a:off x="323528" y="548680"/>
            <a:ext cx="5787631" cy="5348064"/>
          </a:xfrm>
        </p:spPr>
      </p:pic>
      <p:sp>
        <p:nvSpPr>
          <p:cNvPr id="4" name="Segnaposto testo 3"/>
          <p:cNvSpPr>
            <a:spLocks noGrp="1"/>
          </p:cNvSpPr>
          <p:nvPr>
            <p:ph type="body" sz="half" idx="2"/>
          </p:nvPr>
        </p:nvSpPr>
        <p:spPr>
          <a:xfrm>
            <a:off x="6156176" y="548680"/>
            <a:ext cx="2664296" cy="5976664"/>
          </a:xfrm>
        </p:spPr>
        <p:txBody>
          <a:bodyPr>
            <a:noAutofit/>
          </a:bodyPr>
          <a:lstStyle/>
          <a:p>
            <a:r>
              <a:rPr lang="it-IT" sz="2000" dirty="0" smtClean="0"/>
              <a:t>Nel marzo 1848 organizzò una spedizione per andare in aiuto a Nino </a:t>
            </a:r>
            <a:r>
              <a:rPr lang="it-IT" sz="2000" dirty="0" err="1" smtClean="0"/>
              <a:t>Bixio</a:t>
            </a:r>
            <a:r>
              <a:rPr lang="it-IT" sz="2000" dirty="0" smtClean="0"/>
              <a:t> durante l’insurrezione di Milano e, in virtù di questa impresa coronata dal successo, venne arruolato nell’esercito di Giuseppe Garibaldi con il grado di capitano. </a:t>
            </a:r>
            <a:endParaRPr lang="it-IT" sz="2000" dirty="0"/>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629400" y="0"/>
            <a:ext cx="2057400" cy="260648"/>
          </a:xfrm>
        </p:spPr>
        <p:txBody>
          <a:bodyPr>
            <a:normAutofit fontScale="90000"/>
          </a:bodyPr>
          <a:lstStyle/>
          <a:p>
            <a:endParaRPr lang="it-IT" dirty="0"/>
          </a:p>
        </p:txBody>
      </p:sp>
      <p:pic>
        <p:nvPicPr>
          <p:cNvPr id="5" name="Segnaposto immagine 4" descr="450px-Roma_cimitero_Verano_tomba_Mameli.jpg"/>
          <p:cNvPicPr>
            <a:picLocks noGrp="1" noChangeAspect="1"/>
          </p:cNvPicPr>
          <p:nvPr>
            <p:ph type="pic" idx="1"/>
          </p:nvPr>
        </p:nvPicPr>
        <p:blipFill>
          <a:blip r:embed="rId2" cstate="print"/>
          <a:srcRect t="15348" b="15348"/>
          <a:stretch>
            <a:fillRect/>
          </a:stretch>
        </p:blipFill>
        <p:spPr>
          <a:xfrm>
            <a:off x="2915816" y="692696"/>
            <a:ext cx="5923002" cy="5473154"/>
          </a:xfrm>
        </p:spPr>
      </p:pic>
      <p:sp>
        <p:nvSpPr>
          <p:cNvPr id="4" name="Segnaposto testo 3"/>
          <p:cNvSpPr>
            <a:spLocks noGrp="1"/>
          </p:cNvSpPr>
          <p:nvPr>
            <p:ph type="body" sz="half" idx="2"/>
          </p:nvPr>
        </p:nvSpPr>
        <p:spPr>
          <a:xfrm>
            <a:off x="395536" y="188640"/>
            <a:ext cx="2520280" cy="6552728"/>
          </a:xfrm>
        </p:spPr>
        <p:txBody>
          <a:bodyPr>
            <a:noAutofit/>
          </a:bodyPr>
          <a:lstStyle/>
          <a:p>
            <a:r>
              <a:rPr lang="it-IT" sz="2000" dirty="0" smtClean="0"/>
              <a:t>La sua morte fu dovuta a delle circostanze accidentali: nella difesa della Villa del Vascello durante la breve Repubblica romana del 1849 fu ferito in maniera non particolarmente grave da un commilitone ad una gamba. Morì per la sopravvenuta infezione il 6 luglio 1849 a soli 21 anni.</a:t>
            </a:r>
            <a:endParaRPr lang="it-IT" sz="2000" dirty="0"/>
          </a:p>
        </p:txBody>
      </p:sp>
    </p:spTree>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rta">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107</TotalTime>
  <Words>191</Words>
  <Application>Microsoft Office PowerPoint</Application>
  <PresentationFormat>Presentazione su schermo (4:3)</PresentationFormat>
  <Paragraphs>7</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Carta</vt:lpstr>
      <vt:lpstr>Goffredo Mameli</vt:lpstr>
      <vt:lpstr>Diapositiva 2</vt:lpstr>
      <vt:lpstr>Diapositiva 3</vt:lpstr>
      <vt:lpstr>Diapositiva 4</vt:lpstr>
      <vt:lpstr>Diapositiva 5</vt:lpstr>
      <vt:lpstr>Diapositiva 6</vt:lpstr>
      <vt:lpstr>Diapositiva 7</vt:lpstr>
    </vt:vector>
  </TitlesOfParts>
  <Company>BASTARDS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Goffredo Mameli</dc:title>
  <dc:creator>Roberto</dc:creator>
  <cp:lastModifiedBy>Your User Name</cp:lastModifiedBy>
  <cp:revision>16</cp:revision>
  <dcterms:created xsi:type="dcterms:W3CDTF">2011-03-26T08:53:06Z</dcterms:created>
  <dcterms:modified xsi:type="dcterms:W3CDTF">2011-03-30T20:09:29Z</dcterms:modified>
</cp:coreProperties>
</file>